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1" r:id="rId2"/>
    <p:sldId id="304" r:id="rId3"/>
    <p:sldId id="305" r:id="rId4"/>
    <p:sldId id="306" r:id="rId5"/>
    <p:sldId id="307" r:id="rId6"/>
    <p:sldId id="308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workplace.[2.1A]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4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solution.[2.1B]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27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problems.[2.1C]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34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appropriate.[2.1D]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7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ideas.[2.1E]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7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ideas.[2.1F]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0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communication.[2.1G]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40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213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47</cp:revision>
  <dcterms:created xsi:type="dcterms:W3CDTF">2014-10-20T16:17:28Z</dcterms:created>
  <dcterms:modified xsi:type="dcterms:W3CDTF">2014-11-04T15:37:09Z</dcterms:modified>
</cp:coreProperties>
</file>